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</p:sldIdLst>
  <p:sldSz cx="18288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3DE7"/>
    <a:srgbClr val="DF3ACF"/>
    <a:srgbClr val="FF47FF"/>
    <a:srgbClr val="FEFB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72"/>
    <p:restoredTop sz="92018"/>
  </p:normalViewPr>
  <p:slideViewPr>
    <p:cSldViewPr snapToGrid="0">
      <p:cViewPr varScale="1">
        <p:scale>
          <a:sx n="99" d="100"/>
          <a:sy n="99" d="100"/>
        </p:scale>
        <p:origin x="22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496484"/>
            <a:ext cx="137160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4802717"/>
            <a:ext cx="13716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543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4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486833"/>
            <a:ext cx="394335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486833"/>
            <a:ext cx="11601450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5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279652"/>
            <a:ext cx="1577340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119285"/>
            <a:ext cx="1577340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82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14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434167"/>
            <a:ext cx="77724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434167"/>
            <a:ext cx="77724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821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486834"/>
            <a:ext cx="157734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241551"/>
            <a:ext cx="7736681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340100"/>
            <a:ext cx="7736681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241551"/>
            <a:ext cx="7774782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340100"/>
            <a:ext cx="7774782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59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59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23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09600"/>
            <a:ext cx="5898356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316567"/>
            <a:ext cx="925830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2743200"/>
            <a:ext cx="5898356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09600"/>
            <a:ext cx="5898356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316567"/>
            <a:ext cx="9258300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2743200"/>
            <a:ext cx="5898356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41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486834"/>
            <a:ext cx="157734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434167"/>
            <a:ext cx="157734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8475134"/>
            <a:ext cx="411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8E3A34-4611-1B4E-8C13-2981A7452527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8475134"/>
            <a:ext cx="6172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8475134"/>
            <a:ext cx="411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1C130A-23F8-4642-A3AB-1DF66B769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87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D33CF5-989D-0976-61EB-F39DCA29F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613B4A9-1C7C-4729-A016-AB42D3979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9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pancreas&#10;&#10;Description automatically generated">
            <a:extLst>
              <a:ext uri="{FF2B5EF4-FFF2-40B4-BE49-F238E27FC236}">
                <a16:creationId xmlns:a16="http://schemas.microsoft.com/office/drawing/2014/main" id="{1A28A2C7-4DF6-060A-A73E-816B28556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206" y="399246"/>
            <a:ext cx="18368412" cy="834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401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Zongwei Zhou</dc:creator>
  <cp:lastModifiedBy>Zongwei Zhou</cp:lastModifiedBy>
  <cp:revision>10</cp:revision>
  <dcterms:created xsi:type="dcterms:W3CDTF">2025-06-22T18:27:16Z</dcterms:created>
  <dcterms:modified xsi:type="dcterms:W3CDTF">2025-12-03T18:16:57Z</dcterms:modified>
</cp:coreProperties>
</file>

<file path=docProps/thumbnail.jpeg>
</file>